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34c3b133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34c3b133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34c3b133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34c3b133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434c3b133c_0_2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434c3b133c_0_2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34c3b133c_0_2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434c3b133c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34c3b133c_0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34c3b133c_0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45a2cf3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45a2cf3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445a2cf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445a2cf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 txBox="1"/>
          <p:nvPr>
            <p:ph type="ctrTitle"/>
          </p:nvPr>
        </p:nvSpPr>
        <p:spPr>
          <a:xfrm>
            <a:off x="1866825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1872025" y="3581425"/>
            <a:ext cx="5362500" cy="59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5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4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281" name="Google Shape;281;p14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4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8" name="Google Shape;2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6"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15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4" name="Google Shape;294;p15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7"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6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299" name="Google Shape;299;p16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6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5" name="Google Shape;305;p16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6" name="Google Shape;3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8"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rgbClr val="0F9D58"/>
                </a:solidFill>
              </a:defRPr>
            </a:lvl9pPr>
          </a:lstStyle>
          <a:p/>
        </p:txBody>
      </p:sp>
      <p:sp>
        <p:nvSpPr>
          <p:cNvPr id="312" name="Google Shape;312;p17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1"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s://www.kaggle.com/datasets/kartik2112/fraud-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m.wikipedia.org/wiki/File:Sales_Dashboard_Full_screen_v2.p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 amt="43000"/>
          </a:blip>
          <a:srcRect b="7813" l="0" r="0" t="7813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 txBox="1"/>
          <p:nvPr>
            <p:ph type="ctrTitle"/>
          </p:nvPr>
        </p:nvSpPr>
        <p:spPr>
          <a:xfrm>
            <a:off x="1866825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Card Fraud Trends and Predictions</a:t>
            </a:r>
            <a:endParaRPr/>
          </a:p>
        </p:txBody>
      </p:sp>
      <p:sp>
        <p:nvSpPr>
          <p:cNvPr id="326" name="Google Shape;326;p19"/>
          <p:cNvSpPr txBox="1"/>
          <p:nvPr>
            <p:ph idx="1" type="subTitle"/>
          </p:nvPr>
        </p:nvSpPr>
        <p:spPr>
          <a:xfrm>
            <a:off x="1872025" y="3581425"/>
            <a:ext cx="53625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 Authors: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Ashleigh</a:t>
            </a:r>
            <a:r>
              <a:rPr lang="en"/>
              <a:t> Bridges, Sean Flinn, Sha’Irene Reid, Rebecca Allison , Mike Bowman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b="0" l="22259" r="22259" t="0"/>
          <a:stretch/>
        </p:blipFill>
        <p:spPr>
          <a:xfrm>
            <a:off x="0" y="0"/>
            <a:ext cx="3880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Credit Card Fraud?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chose this topic due to our team’s background in the financial service sector and two teammates with credit card experience.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0" l="21558" r="21558" t="0"/>
          <a:stretch/>
        </p:blipFill>
        <p:spPr>
          <a:xfrm>
            <a:off x="5244250" y="1386100"/>
            <a:ext cx="3232598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39" name="Google Shape;339;p21"/>
          <p:cNvSpPr txBox="1"/>
          <p:nvPr>
            <p:ph type="title"/>
          </p:nvPr>
        </p:nvSpPr>
        <p:spPr>
          <a:xfrm>
            <a:off x="291875" y="406900"/>
            <a:ext cx="3978000" cy="9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of Data</a:t>
            </a:r>
            <a:endParaRPr/>
          </a:p>
        </p:txBody>
      </p:sp>
      <p:sp>
        <p:nvSpPr>
          <p:cNvPr id="340" name="Google Shape;340;p21"/>
          <p:cNvSpPr txBox="1"/>
          <p:nvPr>
            <p:ph idx="1" type="body"/>
          </p:nvPr>
        </p:nvSpPr>
        <p:spPr>
          <a:xfrm>
            <a:off x="85450" y="1552475"/>
            <a:ext cx="4486500" cy="28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Our Dataset is a simulated credit card transaction dataset, covering the cards of 1000 customers with a pool of 800 merchants.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set covers transactions over a full two-year period.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Contains both legitimate and fraudulent transactions.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Link to dataset: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https://www.kaggle.com/datasets/kartik2112/fraud-detection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 b="0" l="22259" r="22259" t="0"/>
          <a:stretch/>
        </p:blipFill>
        <p:spPr>
          <a:xfrm>
            <a:off x="0" y="0"/>
            <a:ext cx="428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2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be Answered</a:t>
            </a:r>
            <a:endParaRPr/>
          </a:p>
        </p:txBody>
      </p:sp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4771875" y="2324775"/>
            <a:ext cx="40731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Are there any trends in the data?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Can any of these trends be used to predict and prevent future </a:t>
            </a:r>
            <a:r>
              <a:rPr lang="en" sz="1900"/>
              <a:t>fraudulent</a:t>
            </a:r>
            <a:r>
              <a:rPr lang="en" sz="1900"/>
              <a:t> transactions?</a:t>
            </a:r>
            <a:endParaRPr sz="1900"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92875"/>
            <a:ext cx="4280451" cy="33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3"/>
          <p:cNvPicPr preferRelativeResize="0"/>
          <p:nvPr/>
        </p:nvPicPr>
        <p:blipFill rotWithShape="1">
          <a:blip r:embed="rId3">
            <a:alphaModFix/>
          </a:blip>
          <a:srcRect b="0" l="12703" r="12703" t="0"/>
          <a:stretch/>
        </p:blipFill>
        <p:spPr>
          <a:xfrm>
            <a:off x="3389000" y="0"/>
            <a:ext cx="575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3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Phase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23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4"/>
          <p:cNvPicPr preferRelativeResize="0"/>
          <p:nvPr/>
        </p:nvPicPr>
        <p:blipFill rotWithShape="1">
          <a:blip r:embed="rId3">
            <a:alphaModFix/>
          </a:blip>
          <a:srcRect b="0" l="22259" r="22259" t="0"/>
          <a:stretch/>
        </p:blipFill>
        <p:spPr>
          <a:xfrm>
            <a:off x="0" y="0"/>
            <a:ext cx="428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4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Phase</a:t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4995" l="0" r="0" t="5004"/>
          <a:stretch/>
        </p:blipFill>
        <p:spPr>
          <a:xfrm>
            <a:off x="0" y="0"/>
            <a:ext cx="9144007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5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5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Dashboard</a:t>
            </a:r>
            <a:endParaRPr/>
          </a:p>
        </p:txBody>
      </p:sp>
      <p:sp>
        <p:nvSpPr>
          <p:cNvPr id="371" name="Google Shape;371;p25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Tableau will be used to create final Dashboard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Visualization from worksheets to visualize credit card fraud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locate trends using visualization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ctrTitle"/>
          </p:nvPr>
        </p:nvSpPr>
        <p:spPr>
          <a:xfrm>
            <a:off x="1866825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"/>
          <p:cNvSpPr txBox="1"/>
          <p:nvPr>
            <p:ph idx="1" type="subTitle"/>
          </p:nvPr>
        </p:nvSpPr>
        <p:spPr>
          <a:xfrm>
            <a:off x="1872025" y="3581425"/>
            <a:ext cx="53625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222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